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5BE837-D58A-4F0F-9E21-D1CE0EC7A5F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85F364-1E1D-4DDC-9D50-E27A1B11156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IN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IN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IN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56AE975E-8065-4C6D-BCF7-4D1CAA386A87}" type="slidenum"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LibreOffice/25.8.2.2$Windows_X86_64 LibreOffice_project/d401f2107ccab8f924a8e2df40f573aab7605b6f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2025-10-16T16:55:55Z</dcterms:created>
  <dc:creator/>
  <dc:description/>
  <dc:language>en-IN</dc:language>
  <cp:lastModifiedBy/>
  <dcterms:modified xsi:type="dcterms:W3CDTF">2025-10-16T16:56:51Z</dcterms:modified>
  <cp:revision>1</cp:revision>
  <dc:subject/>
  <dc:title/>
</cp:coreProperties>
</file>