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28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IN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IN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464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A494427-8C62-4B84-AEE8-6D4EFEA6E797}" type="slidenum"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IN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IN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IN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IN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IN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IN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IN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28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IN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IN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IN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IN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IN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IN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IN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IN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IN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3447360" y="5165280"/>
            <a:ext cx="319464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7227360" y="516528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749A847-960D-4C77-801A-A8ECEC6E6241}" type="slidenum"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504000" y="516528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IN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504000" y="1326240"/>
            <a:ext cx="907128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IN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IN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OpenSymbol"/>
              <a:buChar char="✓"/>
            </a:pPr>
            <a:r>
              <a:rPr b="0" lang="en-IN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</a:t>
            </a:r>
            <a:endParaRPr b="0" lang="en-IN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OpenSymbol"/>
              <a:buChar char="✓"/>
            </a:pPr>
            <a:r>
              <a:rPr b="0" lang="en-IN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</a:t>
            </a:r>
            <a:endParaRPr b="0" lang="en-IN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LibreOffice/25.8.2.2$Windows_X86_64 LibreOffice_project/d401f2107ccab8f924a8e2df40f573aab7605b6f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2025-10-16T16:55:55Z</dcterms:created>
  <dc:creator/>
  <dc:description/>
  <dc:language>en-IN</dc:language>
  <cp:lastModifiedBy/>
  <dcterms:modified xsi:type="dcterms:W3CDTF">2025-10-16T16:58:33Z</dcterms:modified>
  <cp:revision>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