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EA9B9E-1209-4AF3-940D-1A56D0B028A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92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6391EFE-128D-4578-8D9C-691AE3668F8B}" type="slidenum"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IN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IN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IN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540000" y="1080000"/>
            <a:ext cx="8818920" cy="283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en-IN" sz="60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ThunderBolt -</a:t>
            </a:r>
            <a:endParaRPr b="0" lang="en-IN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IN" sz="60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A Story</a:t>
            </a:r>
            <a:endParaRPr b="0" lang="en-IN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IN" sz="60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2004</a:t>
            </a:r>
            <a:endParaRPr b="0" lang="en-IN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>
        <p:randomBar dir="vert"/>
      </p:transition>
    </mc:Choice>
    <mc:Fallback>
      <p:transition spd="slow">
        <p:randomBar dir="vert"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Application>LibreOffice/25.8.1.1$Windows_X86_64 LibreOffice_project/54047653041915e595ad4e45cccea684809c77b5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2025-09-26T22:33:04Z</dcterms:created>
  <dc:creator/>
  <dc:description/>
  <cp:keywords>Book Science</cp:keywords>
  <dc:language>en-IN</dc:language>
  <cp:lastModifiedBy/>
  <dcterms:modified xsi:type="dcterms:W3CDTF">2025-09-28T05:37:23Z</dcterms:modified>
  <cp:revision>23</cp:revision>
  <dc:subject>Fiction Book</dc:subject>
  <dc:title>Story - A Thunderbolt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